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5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6748-CEF6-48B5-94E1-65823709617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78A5-4AFD-44B6-B31A-190AF3B98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7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6748-CEF6-48B5-94E1-65823709617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78A5-4AFD-44B6-B31A-190AF3B98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75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6748-CEF6-48B5-94E1-65823709617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78A5-4AFD-44B6-B31A-190AF3B98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43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6748-CEF6-48B5-94E1-65823709617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78A5-4AFD-44B6-B31A-190AF3B98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7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6748-CEF6-48B5-94E1-65823709617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78A5-4AFD-44B6-B31A-190AF3B98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6748-CEF6-48B5-94E1-65823709617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78A5-4AFD-44B6-B31A-190AF3B98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55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6748-CEF6-48B5-94E1-65823709617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78A5-4AFD-44B6-B31A-190AF3B98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9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6748-CEF6-48B5-94E1-65823709617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78A5-4AFD-44B6-B31A-190AF3B98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29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6748-CEF6-48B5-94E1-65823709617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78A5-4AFD-44B6-B31A-190AF3B98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75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6748-CEF6-48B5-94E1-65823709617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78A5-4AFD-44B6-B31A-190AF3B98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85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6748-CEF6-48B5-94E1-65823709617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78A5-4AFD-44B6-B31A-190AF3B98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28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C6748-CEF6-48B5-94E1-65823709617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278A5-4AFD-44B6-B31A-190AF3B98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0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198782/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27" y="7837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39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pics2.pokazuha.ru/p217/t/1/7946412u1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269" y="114300"/>
            <a:ext cx="9678086" cy="671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06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d02/0009e489-555217d7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26" y="30479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37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metod-kopilka.ru/images/doc/19/13425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8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69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00.infourok.ru/images/doc/236/127987/2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28"/>
            <a:ext cx="11720945" cy="705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601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79.beon.ru/70/47/2594770/81/121669481/544558092_86748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90" y="64041"/>
            <a:ext cx="10893220" cy="679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148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3.infourok.ru/uploads/ex/0335/0003c03c-6817325b/2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06" y="93519"/>
            <a:ext cx="9206922" cy="667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СТАНДАРТ</dc:creator>
  <cp:lastModifiedBy>СТАНДАРТ</cp:lastModifiedBy>
  <cp:revision>2</cp:revision>
  <dcterms:created xsi:type="dcterms:W3CDTF">2018-04-10T14:15:14Z</dcterms:created>
  <dcterms:modified xsi:type="dcterms:W3CDTF">2018-04-10T14:16:13Z</dcterms:modified>
</cp:coreProperties>
</file>